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5" r:id="rId3"/>
    <p:sldId id="263" r:id="rId4"/>
    <p:sldId id="274" r:id="rId5"/>
    <p:sldId id="279" r:id="rId6"/>
    <p:sldId id="257" r:id="rId7"/>
    <p:sldId id="260" r:id="rId8"/>
    <p:sldId id="258" r:id="rId9"/>
    <p:sldId id="264" r:id="rId10"/>
    <p:sldId id="266" r:id="rId11"/>
    <p:sldId id="261" r:id="rId12"/>
    <p:sldId id="290" r:id="rId13"/>
    <p:sldId id="288" r:id="rId14"/>
    <p:sldId id="281" r:id="rId15"/>
    <p:sldId id="262" r:id="rId16"/>
    <p:sldId id="265" r:id="rId17"/>
    <p:sldId id="277" r:id="rId18"/>
    <p:sldId id="270" r:id="rId19"/>
    <p:sldId id="269" r:id="rId20"/>
    <p:sldId id="271" r:id="rId21"/>
    <p:sldId id="268" r:id="rId22"/>
    <p:sldId id="289" r:id="rId23"/>
    <p:sldId id="291" r:id="rId24"/>
    <p:sldId id="294" r:id="rId25"/>
    <p:sldId id="272" r:id="rId26"/>
    <p:sldId id="282" r:id="rId27"/>
    <p:sldId id="283" r:id="rId28"/>
    <p:sldId id="292" r:id="rId29"/>
    <p:sldId id="299" r:id="rId30"/>
    <p:sldId id="298" r:id="rId31"/>
    <p:sldId id="297" r:id="rId32"/>
    <p:sldId id="259" r:id="rId33"/>
    <p:sldId id="286" r:id="rId34"/>
    <p:sldId id="287" r:id="rId35"/>
    <p:sldId id="296" r:id="rId36"/>
    <p:sldId id="284" r:id="rId37"/>
    <p:sldId id="285" r:id="rId38"/>
    <p:sldId id="280" r:id="rId39"/>
    <p:sldId id="278" r:id="rId40"/>
    <p:sldId id="276" r:id="rId41"/>
    <p:sldId id="295" r:id="rId42"/>
    <p:sldId id="273" r:id="rId43"/>
  </p:sldIdLst>
  <p:sldSz cx="9144000" cy="6858000" type="screen4x3"/>
  <p:notesSz cx="6858000" cy="9144000"/>
  <p:photoAlbum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64D18-5384-4DBC-A861-DD3EC86A2E58}" type="datetimeFigureOut">
              <a:rPr lang="pt-BR"/>
              <a:pPr>
                <a:defRPr/>
              </a:pPr>
              <a:t>12/04/2008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F7FB-2BB6-46CD-9AEF-5A342F2346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fade thruBlk="1"/>
    <p:sndAc>
      <p:stSnd>
        <p:snd r:embed="rId1" name="The center of the eart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31A48-DAE3-4C75-8722-3E2E6D539C58}" type="datetimeFigureOut">
              <a:rPr lang="pt-BR"/>
              <a:pPr>
                <a:defRPr/>
              </a:pPr>
              <a:t>12/04/2008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F7B5F-F119-4203-92DD-04027A6476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fade thruBlk="1"/>
    <p:sndAc>
      <p:stSnd>
        <p:snd r:embed="rId1" name="The center of the eart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C87F7-B3E6-4224-841D-4BF91BCA5D60}" type="datetimeFigureOut">
              <a:rPr lang="pt-BR"/>
              <a:pPr>
                <a:defRPr/>
              </a:pPr>
              <a:t>12/04/2008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DFA09-0783-4A93-99AC-E30B49AFD8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fade thruBlk="1"/>
    <p:sndAc>
      <p:stSnd>
        <p:snd r:embed="rId1" name="The center of the eart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B6B31-6FB4-4DC6-B06E-FBF3D86B66B4}" type="datetimeFigureOut">
              <a:rPr lang="pt-BR"/>
              <a:pPr>
                <a:defRPr/>
              </a:pPr>
              <a:t>12/04/2008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4710-24D9-474B-A6F2-5BFF24CB1C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fade thruBlk="1"/>
    <p:sndAc>
      <p:stSnd>
        <p:snd r:embed="rId1" name="The center of the eart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468CD-7691-4D8B-9E89-99DC56DA710D}" type="datetimeFigureOut">
              <a:rPr lang="pt-BR"/>
              <a:pPr>
                <a:defRPr/>
              </a:pPr>
              <a:t>12/04/2008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C909F-89D0-4E2D-AECE-1ED778892D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fade thruBlk="1"/>
    <p:sndAc>
      <p:stSnd>
        <p:snd r:embed="rId1" name="The center of the eart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2DED8-1543-4F30-9F9C-EC0A8DC41990}" type="datetimeFigureOut">
              <a:rPr lang="pt-BR"/>
              <a:pPr>
                <a:defRPr/>
              </a:pPr>
              <a:t>12/04/2008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CF41D-D629-4EFB-A53B-987B68ED38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fade thruBlk="1"/>
    <p:sndAc>
      <p:stSnd>
        <p:snd r:embed="rId1" name="The center of the eart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F06AA-EBE5-40A5-8403-3B8BD4BACCD6}" type="datetimeFigureOut">
              <a:rPr lang="pt-BR"/>
              <a:pPr>
                <a:defRPr/>
              </a:pPr>
              <a:t>12/04/2008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48D1A-99C1-4FFB-949F-6C4D9D10B7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fade thruBlk="1"/>
    <p:sndAc>
      <p:stSnd>
        <p:snd r:embed="rId1" name="The center of the eart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616E-8A16-463B-9F32-E96DF85FC216}" type="datetimeFigureOut">
              <a:rPr lang="pt-BR"/>
              <a:pPr>
                <a:defRPr/>
              </a:pPr>
              <a:t>12/04/2008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332BC-03DA-4B51-9A9F-78CD053464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fade thruBlk="1"/>
    <p:sndAc>
      <p:stSnd>
        <p:snd r:embed="rId1" name="The center of the eart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1FCC6-585C-4C69-80F7-A302EF850FB7}" type="datetimeFigureOut">
              <a:rPr lang="pt-BR"/>
              <a:pPr>
                <a:defRPr/>
              </a:pPr>
              <a:t>12/04/2008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A273-CDC5-48B6-8A89-AB2CF26F90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fade thruBlk="1"/>
    <p:sndAc>
      <p:stSnd>
        <p:snd r:embed="rId1" name="The center of the eart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427CC-40F7-43CE-A434-338C2545CFF9}" type="datetimeFigureOut">
              <a:rPr lang="pt-BR"/>
              <a:pPr>
                <a:defRPr/>
              </a:pPr>
              <a:t>12/04/2008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EA772-497F-4B3E-9FAC-D6094D121F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fade thruBlk="1"/>
    <p:sndAc>
      <p:stSnd>
        <p:snd r:embed="rId1" name="The center of the eart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F46FE-475F-4443-A4EF-F31552E19A33}" type="datetimeFigureOut">
              <a:rPr lang="pt-BR"/>
              <a:pPr>
                <a:defRPr/>
              </a:pPr>
              <a:t>12/04/2008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321B9-17C3-4FD1-A11D-7D8E06D6A1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fade thruBlk="1"/>
    <p:sndAc>
      <p:stSnd>
        <p:snd r:embed="rId1" name="The center of the eart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FF2C0D-DE64-4528-956A-E9ABB3AFC4AD}" type="datetimeFigureOut">
              <a:rPr lang="pt-BR"/>
              <a:pPr>
                <a:defRPr/>
              </a:pPr>
              <a:t>12/04/2008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578380-D967-4219-A5FE-FB800ADB5E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  <p:sndAc>
      <p:stSnd>
        <p:snd r:embed="rId13" name="The center of the earth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57224" y="214290"/>
            <a:ext cx="7057698" cy="2526030"/>
          </a:xfrm>
          <a:prstGeom prst="circular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600" b="1" dirty="0" err="1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iller" pitchFamily="82" charset="0"/>
              </a:rPr>
              <a:t>Cueva</a:t>
            </a:r>
            <a:r>
              <a:rPr lang="pt-BR" sz="9600" b="1" dirty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iller" pitchFamily="82" charset="0"/>
              </a:rPr>
              <a:t> </a:t>
            </a:r>
            <a:r>
              <a:rPr lang="pt-BR" sz="9600" b="1" dirty="0" err="1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iller" pitchFamily="82" charset="0"/>
              </a:rPr>
              <a:t>Coble</a:t>
            </a:r>
            <a:endParaRPr lang="pt-BR" sz="9600" b="1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00958" y="5286388"/>
            <a:ext cx="106150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hiller" pitchFamily="82" charset="0"/>
              </a:rPr>
              <a:t>Fotos: JL</a:t>
            </a:r>
          </a:p>
        </p:txBody>
      </p:sp>
    </p:spTree>
  </p:cSld>
  <p:clrMapOvr>
    <a:masterClrMapping/>
  </p:clrMapOvr>
  <p:transition spd="med">
    <p:fade thruBlk="1"/>
    <p:sndAc>
      <p:stSnd>
        <p:snd r:embed="rId2" name="The center of the earth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b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3"/>
            <a:ext cx="9144000" cy="610076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28628"/>
            <a:ext cx="9144001" cy="607220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2292008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973" y="0"/>
            <a:ext cx="7414054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229200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" y="57150"/>
            <a:ext cx="8115300" cy="67437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ueva_coble_02292008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232" y="0"/>
            <a:ext cx="9358464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415200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717550"/>
            <a:ext cx="8128000" cy="54229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4152009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415200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308" y="0"/>
            <a:ext cx="9208308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4152009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42852"/>
            <a:ext cx="9144000" cy="671514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415200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619"/>
            <a:ext cx="9144000" cy="610076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4152009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73922"/>
            <a:ext cx="8572560" cy="571950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4152009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501200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85762"/>
            <a:ext cx="9186962" cy="611507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50120092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501200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2" y="428604"/>
            <a:ext cx="9139348" cy="600384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50120092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618"/>
            <a:ext cx="9176154" cy="612221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501200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725" y="0"/>
            <a:ext cx="8464118" cy="685802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5012009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6154" cy="685799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501200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5012009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501200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501200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501200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5762"/>
            <a:ext cx="9144000" cy="608647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501200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518200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619"/>
            <a:ext cx="9144000" cy="605077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51820090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619"/>
            <a:ext cx="9144000" cy="610076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51820090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00050"/>
            <a:ext cx="9144032" cy="610078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529200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ueva_coble_1115200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1115200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50120093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153" y="0"/>
            <a:ext cx="9208307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ueva_coble_05292003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7143768" y="4143380"/>
            <a:ext cx="12234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</a:t>
            </a:r>
          </a:p>
        </p:txBody>
      </p:sp>
      <p:pic>
        <p:nvPicPr>
          <p:cNvPr id="4" name="3 Imagen" descr="Cueva_coble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71514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a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aa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6</Words>
  <Application>Microsoft Office PowerPoint</Application>
  <PresentationFormat>Presentación en pantalla (4:3)</PresentationFormat>
  <Paragraphs>3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5" baseType="lpstr">
      <vt:lpstr>Arial</vt:lpstr>
      <vt:lpstr>Calibri</vt:lpstr>
      <vt:lpstr>Tema do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Tecelao</dc:creator>
  <cp:lastModifiedBy>Jose</cp:lastModifiedBy>
  <cp:revision>67</cp:revision>
  <dcterms:created xsi:type="dcterms:W3CDTF">2009-07-24T00:29:57Z</dcterms:created>
  <dcterms:modified xsi:type="dcterms:W3CDTF">2008-04-12T15:09:49Z</dcterms:modified>
</cp:coreProperties>
</file>